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Finn Orr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Jaguar Gorilla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 America</a:t>
            </a:r>
          </a:p>
          <a:p>
            <a:r>
              <a:rPr lang="en-US" dirty="0" smtClean="0"/>
              <a:t>Trees, Colorful birds</a:t>
            </a:r>
          </a:p>
          <a:p>
            <a:r>
              <a:rPr lang="en-US" dirty="0" smtClean="0"/>
              <a:t>The claws for the birds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Rainforest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Tropical Rainforest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my Habitat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Rf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2514600"/>
            <a:ext cx="5762625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Strength, speed because you need it to hunt food.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28887" y="2705100"/>
            <a:ext cx="4086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MY Animal  Jaguar Gorilla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use it’s gorilla teeth to eat it’s prey.</a:t>
            </a:r>
          </a:p>
          <a:p>
            <a:r>
              <a:rPr lang="en-US" dirty="0" smtClean="0"/>
              <a:t>It use it’s jaguar legs to catch it’s prey.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hlinkClick r:id="rId2"/>
              </a:rPr>
              <a:t>http://switchzoo.com/zoo.htm</a:t>
            </a:r>
            <a:r>
              <a:rPr lang="en-US" dirty="0" smtClean="0"/>
              <a:t> 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7030A0"/>
                </a:solidFill>
              </a:rPr>
              <a:t>Google images. Com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7030A0"/>
                </a:solidFill>
              </a:rPr>
              <a:t>WWF Animals . com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2550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Bye !!!!!!!!!!!!!!!!!!!!!!!!!!!!!!!!!!!!!!!!!!!!!!!!!!!!!</a:t>
            </a:r>
            <a:br>
              <a:rPr lang="en-US" dirty="0" smtClean="0"/>
            </a:br>
            <a:r>
              <a:rPr lang="en-US" dirty="0" smtClean="0"/>
              <a:t>!!!!!!!!!!!!!!!!!!!!!!!!!!!!!!!!!!!!!!!!!!!!!!!!!!!!!!!!!!!!!!!!!!</a:t>
            </a:r>
            <a:endParaRPr lang="en-US" dirty="0"/>
          </a:p>
        </p:txBody>
      </p:sp>
      <p:pic>
        <p:nvPicPr>
          <p:cNvPr id="1032" name="Picture 8" descr="http://www.halolz.com/wp-content/uploads/2010/11/halolz-dot-com-minecraft-gentlemancree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49530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195</TotalTime>
  <Words>78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Jaguar Gorilla</vt:lpstr>
      <vt:lpstr>Rainforest</vt:lpstr>
      <vt:lpstr>More Information on my Habitat  </vt:lpstr>
      <vt:lpstr>Animal Adaptations</vt:lpstr>
      <vt:lpstr>MY Animal  Jaguar Gorilla </vt:lpstr>
      <vt:lpstr>Evidence</vt:lpstr>
      <vt:lpstr>Citations</vt:lpstr>
      <vt:lpstr>Bye !!!!!!!!!!!!!!!!!!!!!!!!!!!!!!!!!!!!!!!!!!!!!!!!!!!!! !!!!!!!!!!!!!!!!!!!!!!!!!!!!!!!!!!!!!!!!!!!!!!!!!!!!!!!!!!!!!!!!!!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24</cp:revision>
  <dcterms:created xsi:type="dcterms:W3CDTF">2013-04-16T01:24:27Z</dcterms:created>
  <dcterms:modified xsi:type="dcterms:W3CDTF">2013-05-22T17:30:46Z</dcterms:modified>
</cp:coreProperties>
</file>